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4E"/>
    <a:srgbClr val="FD8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61"/>
    <p:restoredTop sz="96327"/>
  </p:normalViewPr>
  <p:slideViewPr>
    <p:cSldViewPr snapToGrid="0">
      <p:cViewPr varScale="1">
        <p:scale>
          <a:sx n="191" d="100"/>
          <a:sy n="191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CD4BD9-F036-1BDE-3E07-FDF1289800AD}"/>
              </a:ext>
            </a:extLst>
          </p:cNvPr>
          <p:cNvSpPr/>
          <p:nvPr userDrawn="1"/>
        </p:nvSpPr>
        <p:spPr>
          <a:xfrm>
            <a:off x="0" y="0"/>
            <a:ext cx="12301268" cy="6867524"/>
          </a:xfrm>
          <a:prstGeom prst="rect">
            <a:avLst/>
          </a:prstGeom>
          <a:solidFill>
            <a:srgbClr val="00464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 logo with text and trees&#10;&#10;Description automatically generated">
            <a:extLst>
              <a:ext uri="{FF2B5EF4-FFF2-40B4-BE49-F238E27FC236}">
                <a16:creationId xmlns:a16="http://schemas.microsoft.com/office/drawing/2014/main" id="{E402C86E-98BA-CBBE-1FB8-7ECC564D4A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9713" y="426780"/>
            <a:ext cx="3260156" cy="2483929"/>
          </a:xfrm>
          <a:prstGeom prst="rect">
            <a:avLst/>
          </a:prstGeom>
        </p:spPr>
      </p:pic>
      <p:pic>
        <p:nvPicPr>
          <p:cNvPr id="9" name="Picture 8" descr="A moose and mountains with snow&#10;&#10;Description automatically generated">
            <a:extLst>
              <a:ext uri="{FF2B5EF4-FFF2-40B4-BE49-F238E27FC236}">
                <a16:creationId xmlns:a16="http://schemas.microsoft.com/office/drawing/2014/main" id="{ABAA8D19-4C2E-672B-6DDF-16A5B89487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7798" y="3931771"/>
            <a:ext cx="4513470" cy="293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8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01146-E3AA-C766-C7DF-43FE72B601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464E"/>
                </a:solidFill>
              </a:defRPr>
            </a:lvl1pPr>
          </a:lstStyle>
          <a:p>
            <a:r>
              <a:rPr lang="en-US" dirty="0"/>
              <a:t>Title Goes Here…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BD61B-6B9D-0CD8-B225-740A8EC71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464E"/>
                </a:solidFill>
              </a:defRPr>
            </a:lvl1pPr>
            <a:lvl2pPr>
              <a:defRPr>
                <a:solidFill>
                  <a:srgbClr val="00464E"/>
                </a:solidFill>
              </a:defRPr>
            </a:lvl2pPr>
            <a:lvl3pPr>
              <a:defRPr>
                <a:solidFill>
                  <a:srgbClr val="00464E"/>
                </a:solidFill>
              </a:defRPr>
            </a:lvl3pPr>
            <a:lvl4pPr>
              <a:defRPr>
                <a:solidFill>
                  <a:srgbClr val="00464E"/>
                </a:solidFill>
              </a:defRPr>
            </a:lvl4pPr>
            <a:lvl5pPr>
              <a:defRPr>
                <a:solidFill>
                  <a:srgbClr val="0046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245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820E8-F7C9-16E1-D675-FFCBAB0BC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42330"/>
            <a:ext cx="10515600" cy="2852737"/>
          </a:xfrm>
        </p:spPr>
        <p:txBody>
          <a:bodyPr anchor="b">
            <a:normAutofit/>
          </a:bodyPr>
          <a:lstStyle>
            <a:lvl1pPr>
              <a:defRPr sz="4600">
                <a:solidFill>
                  <a:srgbClr val="00464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512E8-C6FF-8D10-888B-3D14BF751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22055"/>
            <a:ext cx="10515600" cy="46624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948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E28BE-DB25-52B6-676C-19E22B3AB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64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E0319-69F0-F07E-F23B-7E51C2E16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67208"/>
            <a:ext cx="5181600" cy="4351338"/>
          </a:xfrm>
        </p:spPr>
        <p:txBody>
          <a:bodyPr/>
          <a:lstStyle>
            <a:lvl1pPr>
              <a:defRPr>
                <a:solidFill>
                  <a:srgbClr val="00464E"/>
                </a:solidFill>
              </a:defRPr>
            </a:lvl1pPr>
            <a:lvl2pPr>
              <a:defRPr>
                <a:solidFill>
                  <a:srgbClr val="00464E"/>
                </a:solidFill>
              </a:defRPr>
            </a:lvl2pPr>
            <a:lvl3pPr>
              <a:defRPr>
                <a:solidFill>
                  <a:srgbClr val="00464E"/>
                </a:solidFill>
              </a:defRPr>
            </a:lvl3pPr>
            <a:lvl4pPr>
              <a:defRPr>
                <a:solidFill>
                  <a:srgbClr val="00464E"/>
                </a:solidFill>
              </a:defRPr>
            </a:lvl4pPr>
            <a:lvl5pPr>
              <a:defRPr>
                <a:solidFill>
                  <a:srgbClr val="0046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8864E-9FCA-F42F-8808-4CF390952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67208"/>
            <a:ext cx="5181600" cy="4351338"/>
          </a:xfrm>
        </p:spPr>
        <p:txBody>
          <a:bodyPr/>
          <a:lstStyle>
            <a:lvl1pPr>
              <a:defRPr>
                <a:solidFill>
                  <a:srgbClr val="00464E"/>
                </a:solidFill>
              </a:defRPr>
            </a:lvl1pPr>
            <a:lvl2pPr>
              <a:defRPr>
                <a:solidFill>
                  <a:srgbClr val="00464E"/>
                </a:solidFill>
              </a:defRPr>
            </a:lvl2pPr>
            <a:lvl3pPr>
              <a:defRPr>
                <a:solidFill>
                  <a:srgbClr val="00464E"/>
                </a:solidFill>
              </a:defRPr>
            </a:lvl3pPr>
            <a:lvl4pPr>
              <a:defRPr>
                <a:solidFill>
                  <a:srgbClr val="00464E"/>
                </a:solidFill>
              </a:defRPr>
            </a:lvl4pPr>
            <a:lvl5pPr>
              <a:defRPr>
                <a:solidFill>
                  <a:srgbClr val="0046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402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15D33D-6724-4762-AD79-BD767819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6" y="365125"/>
            <a:ext cx="11145078" cy="714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Goes Here…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DADCE-D979-344F-27ED-9A893D18B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826" y="1500947"/>
            <a:ext cx="111450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D8D089-6984-2978-F455-7B2A3A83C7C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6438901"/>
            <a:ext cx="12192000" cy="419099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7F3DA91-3AE4-38EE-B34C-9287808B4834}"/>
              </a:ext>
            </a:extLst>
          </p:cNvPr>
          <p:cNvSpPr txBox="1">
            <a:spLocks/>
          </p:cNvSpPr>
          <p:nvPr userDrawn="1"/>
        </p:nvSpPr>
        <p:spPr>
          <a:xfrm>
            <a:off x="11727864" y="6531665"/>
            <a:ext cx="326498" cy="187766"/>
          </a:xfrm>
          <a:prstGeom prst="rect">
            <a:avLst/>
          </a:prstGeom>
          <a:noFill/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900" kern="1200" smtClean="0">
                <a:solidFill>
                  <a:schemeClr val="bg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pPr algn="ctr">
              <a:defRPr/>
            </a:pPr>
            <a:fld id="{2820970C-1322-3042-AE3D-AE90FD7E094C}" type="slidenum">
              <a:rPr lang="en-US" sz="800" b="1" i="0" smtClean="0">
                <a:solidFill>
                  <a:schemeClr val="bg1"/>
                </a:solidFill>
                <a:latin typeface="Arial"/>
                <a:cs typeface="Arial"/>
              </a:rPr>
              <a:pPr algn="ctr">
                <a:defRPr/>
              </a:pPr>
              <a:t>‹#›</a:t>
            </a:fld>
            <a:endParaRPr lang="en-US" sz="800" b="1" i="0" dirty="0">
              <a:solidFill>
                <a:srgbClr val="0070C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869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00464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46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6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46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0046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00464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5">
            <a:extLst>
              <a:ext uri="{FF2B5EF4-FFF2-40B4-BE49-F238E27FC236}">
                <a16:creationId xmlns:a16="http://schemas.microsoft.com/office/drawing/2014/main" id="{02F15E5B-F13B-691E-1C29-ADCEF6AC3999}"/>
              </a:ext>
            </a:extLst>
          </p:cNvPr>
          <p:cNvSpPr txBox="1">
            <a:spLocks/>
          </p:cNvSpPr>
          <p:nvPr/>
        </p:nvSpPr>
        <p:spPr>
          <a:xfrm>
            <a:off x="1862434" y="3281589"/>
            <a:ext cx="9143738" cy="546629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i="0" kern="1200" spc="0">
                <a:solidFill>
                  <a:schemeClr val="bg1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3600" dirty="0"/>
              <a:t>Presentation Title</a:t>
            </a:r>
          </a:p>
        </p:txBody>
      </p:sp>
      <p:sp>
        <p:nvSpPr>
          <p:cNvPr id="5" name="Title 15">
            <a:extLst>
              <a:ext uri="{FF2B5EF4-FFF2-40B4-BE49-F238E27FC236}">
                <a16:creationId xmlns:a16="http://schemas.microsoft.com/office/drawing/2014/main" id="{FCD23768-8B90-36B8-59D3-376C3C9F6F42}"/>
              </a:ext>
            </a:extLst>
          </p:cNvPr>
          <p:cNvSpPr txBox="1">
            <a:spLocks/>
          </p:cNvSpPr>
          <p:nvPr/>
        </p:nvSpPr>
        <p:spPr>
          <a:xfrm>
            <a:off x="1862434" y="3941683"/>
            <a:ext cx="6301437" cy="546629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i="0" kern="1200" spc="0">
                <a:solidFill>
                  <a:schemeClr val="bg1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1800" b="0" dirty="0"/>
              <a:t>Speakers, affiliations, etc.</a:t>
            </a:r>
          </a:p>
        </p:txBody>
      </p:sp>
      <p:sp>
        <p:nvSpPr>
          <p:cNvPr id="6" name="Title 15">
            <a:extLst>
              <a:ext uri="{FF2B5EF4-FFF2-40B4-BE49-F238E27FC236}">
                <a16:creationId xmlns:a16="http://schemas.microsoft.com/office/drawing/2014/main" id="{8AF1464C-515F-0453-28E1-1C0A4B5AB8A1}"/>
              </a:ext>
            </a:extLst>
          </p:cNvPr>
          <p:cNvSpPr txBox="1">
            <a:spLocks/>
          </p:cNvSpPr>
          <p:nvPr/>
        </p:nvSpPr>
        <p:spPr>
          <a:xfrm>
            <a:off x="1862433" y="5131088"/>
            <a:ext cx="3096685" cy="546629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i="0" kern="1200" spc="0">
                <a:solidFill>
                  <a:schemeClr val="bg1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1600" b="0" dirty="0">
                <a:solidFill>
                  <a:srgbClr val="FD8B2A"/>
                </a:solidFill>
              </a:rPr>
              <a:t>Date:</a:t>
            </a:r>
            <a:r>
              <a:rPr lang="en-US" sz="1600" b="0" dirty="0">
                <a:solidFill>
                  <a:schemeClr val="accent6"/>
                </a:solidFill>
              </a:rPr>
              <a:t> </a:t>
            </a:r>
            <a:r>
              <a:rPr lang="en-US" sz="1600" b="0" dirty="0"/>
              <a:t>Month Day, 2024</a:t>
            </a:r>
          </a:p>
        </p:txBody>
      </p:sp>
    </p:spTree>
    <p:extLst>
      <p:ext uri="{BB962C8B-B14F-4D97-AF65-F5344CB8AC3E}">
        <p14:creationId xmlns:p14="http://schemas.microsoft.com/office/powerpoint/2010/main" val="197667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4A2FE-5F75-4D38-7441-C0FA579AD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07D1D-4B56-3241-C35C-757E963ED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7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Chorazyczewski</dc:creator>
  <cp:lastModifiedBy>Jean Chorazyczewski</cp:lastModifiedBy>
  <cp:revision>1</cp:revision>
  <dcterms:created xsi:type="dcterms:W3CDTF">2024-03-22T19:38:50Z</dcterms:created>
  <dcterms:modified xsi:type="dcterms:W3CDTF">2024-03-22T19:58:06Z</dcterms:modified>
</cp:coreProperties>
</file>